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61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9292"/>
    <a:srgbClr val="E46868"/>
    <a:srgbClr val="59B998"/>
    <a:srgbClr val="F7C175"/>
    <a:srgbClr val="3373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406F23-AD7D-4D30-91F9-AE974ADFA976}" v="1" dt="2025-04-02T11:05:32.573"/>
    <p1510:client id="{6886CBCC-ACCE-4645-8551-4F77E272A1A3}" v="15" dt="2025-04-02T11:04:27.822"/>
    <p1510:client id="{73462BD4-C0C4-4B35-A56C-000ECB2205EF}" v="90" dt="2025-04-02T12:21:21.6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89"/>
    <p:restoredTop sz="94768"/>
  </p:normalViewPr>
  <p:slideViewPr>
    <p:cSldViewPr snapToGrid="0">
      <p:cViewPr varScale="1">
        <p:scale>
          <a:sx n="128" d="100"/>
          <a:sy n="128" d="100"/>
        </p:scale>
        <p:origin x="56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0C406F23-AD7D-4D30-91F9-AE974ADFA976}"/>
    <pc:docChg chg="modSld">
      <pc:chgData name="Utilisateur" userId="iG5ubVOvUT25vt1OoI3+bnwQi7HKh9+yPL5JjsN27v8=" providerId="None" clId="Web-{0C406F23-AD7D-4D30-91F9-AE974ADFA976}" dt="2025-04-02T11:05:32.573" v="0" actId="20577"/>
      <pc:docMkLst>
        <pc:docMk/>
      </pc:docMkLst>
      <pc:sldChg chg="modSp">
        <pc:chgData name="Utilisateur" userId="iG5ubVOvUT25vt1OoI3+bnwQi7HKh9+yPL5JjsN27v8=" providerId="None" clId="Web-{0C406F23-AD7D-4D30-91F9-AE974ADFA976}" dt="2025-04-02T11:05:32.573" v="0" actId="20577"/>
        <pc:sldMkLst>
          <pc:docMk/>
          <pc:sldMk cId="4153531039" sldId="261"/>
        </pc:sldMkLst>
        <pc:spChg chg="mod">
          <ac:chgData name="Utilisateur" userId="iG5ubVOvUT25vt1OoI3+bnwQi7HKh9+yPL5JjsN27v8=" providerId="None" clId="Web-{0C406F23-AD7D-4D30-91F9-AE974ADFA976}" dt="2025-04-02T11:05:32.573" v="0" actId="20577"/>
          <ac:spMkLst>
            <pc:docMk/>
            <pc:sldMk cId="4153531039" sldId="261"/>
            <ac:spMk id="19" creationId="{9F7AEF02-6F7E-ED8E-0078-165A6850AB98}"/>
          </ac:spMkLst>
        </pc:spChg>
      </pc:sldChg>
    </pc:docChg>
  </pc:docChgLst>
  <pc:docChgLst>
    <pc:chgData name="Utilisateur" userId="iG5ubVOvUT25vt1OoI3+bnwQi7HKh9+yPL5JjsN27v8=" providerId="None" clId="Web-{73462BD4-C0C4-4B35-A56C-000ECB2205EF}"/>
    <pc:docChg chg="modSld">
      <pc:chgData name="Utilisateur" userId="iG5ubVOvUT25vt1OoI3+bnwQi7HKh9+yPL5JjsN27v8=" providerId="None" clId="Web-{73462BD4-C0C4-4B35-A56C-000ECB2205EF}" dt="2025-04-02T12:21:21.661" v="89" actId="20577"/>
      <pc:docMkLst>
        <pc:docMk/>
      </pc:docMkLst>
      <pc:sldChg chg="modSp">
        <pc:chgData name="Utilisateur" userId="iG5ubVOvUT25vt1OoI3+bnwQi7HKh9+yPL5JjsN27v8=" providerId="None" clId="Web-{73462BD4-C0C4-4B35-A56C-000ECB2205EF}" dt="2025-04-02T12:21:21.661" v="89" actId="20577"/>
        <pc:sldMkLst>
          <pc:docMk/>
          <pc:sldMk cId="4153531039" sldId="261"/>
        </pc:sldMkLst>
        <pc:spChg chg="mod">
          <ac:chgData name="Utilisateur" userId="iG5ubVOvUT25vt1OoI3+bnwQi7HKh9+yPL5JjsN27v8=" providerId="None" clId="Web-{73462BD4-C0C4-4B35-A56C-000ECB2205EF}" dt="2025-04-02T12:21:21.661" v="89" actId="20577"/>
          <ac:spMkLst>
            <pc:docMk/>
            <pc:sldMk cId="4153531039" sldId="261"/>
            <ac:spMk id="20" creationId="{7909ADE0-3538-9B60-5968-2A527AB6AABD}"/>
          </ac:spMkLst>
        </pc:spChg>
        <pc:spChg chg="mod">
          <ac:chgData name="Utilisateur" userId="iG5ubVOvUT25vt1OoI3+bnwQi7HKh9+yPL5JjsN27v8=" providerId="None" clId="Web-{73462BD4-C0C4-4B35-A56C-000ECB2205EF}" dt="2025-04-02T12:20:55.629" v="26" actId="20577"/>
          <ac:spMkLst>
            <pc:docMk/>
            <pc:sldMk cId="4153531039" sldId="261"/>
            <ac:spMk id="39" creationId="{49D28D23-FED4-4ACC-2868-EB16E1955BF7}"/>
          </ac:spMkLst>
        </pc:spChg>
        <pc:spChg chg="mod">
          <ac:chgData name="Utilisateur" userId="iG5ubVOvUT25vt1OoI3+bnwQi7HKh9+yPL5JjsN27v8=" providerId="None" clId="Web-{73462BD4-C0C4-4B35-A56C-000ECB2205EF}" dt="2025-04-02T12:21:13.286" v="63" actId="20577"/>
          <ac:spMkLst>
            <pc:docMk/>
            <pc:sldMk cId="4153531039" sldId="261"/>
            <ac:spMk id="44" creationId="{64F62D11-BFE0-7D39-CBEC-828E1B29C1B9}"/>
          </ac:spMkLst>
        </pc:spChg>
      </pc:sldChg>
    </pc:docChg>
  </pc:docChgLst>
  <pc:docChgLst>
    <pc:chgData name="Utilisateur" userId="iG5ubVOvUT25vt1OoI3+bnwQi7HKh9+yPL5JjsN27v8=" providerId="None" clId="Web-{6886CBCC-ACCE-4645-8551-4F77E272A1A3}"/>
    <pc:docChg chg="modSld">
      <pc:chgData name="Utilisateur" userId="iG5ubVOvUT25vt1OoI3+bnwQi7HKh9+yPL5JjsN27v8=" providerId="None" clId="Web-{6886CBCC-ACCE-4645-8551-4F77E272A1A3}" dt="2025-04-02T11:04:27.822" v="9" actId="20577"/>
      <pc:docMkLst>
        <pc:docMk/>
      </pc:docMkLst>
      <pc:sldChg chg="modSp">
        <pc:chgData name="Utilisateur" userId="iG5ubVOvUT25vt1OoI3+bnwQi7HKh9+yPL5JjsN27v8=" providerId="None" clId="Web-{6886CBCC-ACCE-4645-8551-4F77E272A1A3}" dt="2025-04-02T11:04:27.822" v="9" actId="20577"/>
        <pc:sldMkLst>
          <pc:docMk/>
          <pc:sldMk cId="4153531039" sldId="261"/>
        </pc:sldMkLst>
        <pc:spChg chg="mod">
          <ac:chgData name="Utilisateur" userId="iG5ubVOvUT25vt1OoI3+bnwQi7HKh9+yPL5JjsN27v8=" providerId="None" clId="Web-{6886CBCC-ACCE-4645-8551-4F77E272A1A3}" dt="2025-04-02T11:03:51.243" v="2" actId="20577"/>
          <ac:spMkLst>
            <pc:docMk/>
            <pc:sldMk cId="4153531039" sldId="261"/>
            <ac:spMk id="19" creationId="{9F7AEF02-6F7E-ED8E-0078-165A6850AB98}"/>
          </ac:spMkLst>
        </pc:spChg>
        <pc:spChg chg="mod">
          <ac:chgData name="Utilisateur" userId="iG5ubVOvUT25vt1OoI3+bnwQi7HKh9+yPL5JjsN27v8=" providerId="None" clId="Web-{6886CBCC-ACCE-4645-8551-4F77E272A1A3}" dt="2025-04-02T11:04:02.899" v="4" actId="20577"/>
          <ac:spMkLst>
            <pc:docMk/>
            <pc:sldMk cId="4153531039" sldId="261"/>
            <ac:spMk id="20" creationId="{7909ADE0-3538-9B60-5968-2A527AB6AABD}"/>
          </ac:spMkLst>
        </pc:spChg>
        <pc:spChg chg="mod">
          <ac:chgData name="Utilisateur" userId="iG5ubVOvUT25vt1OoI3+bnwQi7HKh9+yPL5JjsN27v8=" providerId="None" clId="Web-{6886CBCC-ACCE-4645-8551-4F77E272A1A3}" dt="2025-04-02T11:04:04.946" v="5" actId="20577"/>
          <ac:spMkLst>
            <pc:docMk/>
            <pc:sldMk cId="4153531039" sldId="261"/>
            <ac:spMk id="31" creationId="{15A25989-5E03-4960-EC45-C7C2DD9CEE21}"/>
          </ac:spMkLst>
        </pc:spChg>
        <pc:spChg chg="mod">
          <ac:chgData name="Utilisateur" userId="iG5ubVOvUT25vt1OoI3+bnwQi7HKh9+yPL5JjsN27v8=" providerId="None" clId="Web-{6886CBCC-ACCE-4645-8551-4F77E272A1A3}" dt="2025-04-02T11:03:47.055" v="0" actId="20577"/>
          <ac:spMkLst>
            <pc:docMk/>
            <pc:sldMk cId="4153531039" sldId="261"/>
            <ac:spMk id="33" creationId="{0C748359-69EC-283D-4961-DD38330B6E03}"/>
          </ac:spMkLst>
        </pc:spChg>
        <pc:spChg chg="mod">
          <ac:chgData name="Utilisateur" userId="iG5ubVOvUT25vt1OoI3+bnwQi7HKh9+yPL5JjsN27v8=" providerId="None" clId="Web-{6886CBCC-ACCE-4645-8551-4F77E272A1A3}" dt="2025-04-02T11:04:08.822" v="7" actId="20577"/>
          <ac:spMkLst>
            <pc:docMk/>
            <pc:sldMk cId="4153531039" sldId="261"/>
            <ac:spMk id="39" creationId="{49D28D23-FED4-4ACC-2868-EB16E1955BF7}"/>
          </ac:spMkLst>
        </pc:spChg>
        <pc:spChg chg="mod">
          <ac:chgData name="Utilisateur" userId="iG5ubVOvUT25vt1OoI3+bnwQi7HKh9+yPL5JjsN27v8=" providerId="None" clId="Web-{6886CBCC-ACCE-4645-8551-4F77E272A1A3}" dt="2025-04-02T11:04:27.822" v="9" actId="20577"/>
          <ac:spMkLst>
            <pc:docMk/>
            <pc:sldMk cId="4153531039" sldId="261"/>
            <ac:spMk id="44" creationId="{64F62D11-BFE0-7D39-CBEC-828E1B29C1B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02/04/2025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E06335C-FB33-AF52-9DE6-935E2F7FF7AC}"/>
              </a:ext>
            </a:extLst>
          </p:cNvPr>
          <p:cNvSpPr txBox="1"/>
          <p:nvPr/>
        </p:nvSpPr>
        <p:spPr>
          <a:xfrm>
            <a:off x="941421" y="358616"/>
            <a:ext cx="567683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Le parcours d'un jean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1F05BBA5-2A1B-274F-9D78-3E24356ACD13}"/>
              </a:ext>
            </a:extLst>
          </p:cNvPr>
          <p:cNvSpPr/>
          <p:nvPr/>
        </p:nvSpPr>
        <p:spPr>
          <a:xfrm>
            <a:off x="319924" y="3496182"/>
            <a:ext cx="1041279" cy="292705"/>
          </a:xfrm>
          <a:prstGeom prst="roundRect">
            <a:avLst>
              <a:gd name="adj" fmla="val 25592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</a:rPr>
              <a:t>ASIE</a:t>
            </a:r>
          </a:p>
        </p:txBody>
      </p:sp>
      <p:sp>
        <p:nvSpPr>
          <p:cNvPr id="33" name="Rectangle : coins arrondis 32">
            <a:extLst>
              <a:ext uri="{FF2B5EF4-FFF2-40B4-BE49-F238E27FC236}">
                <a16:creationId xmlns:a16="http://schemas.microsoft.com/office/drawing/2014/main" id="{0C748359-69EC-283D-4961-DD38330B6E03}"/>
              </a:ext>
            </a:extLst>
          </p:cNvPr>
          <p:cNvSpPr/>
          <p:nvPr/>
        </p:nvSpPr>
        <p:spPr>
          <a:xfrm>
            <a:off x="1732891" y="1843568"/>
            <a:ext cx="2880656" cy="986012"/>
          </a:xfrm>
          <a:prstGeom prst="roundRect">
            <a:avLst>
              <a:gd name="adj" fmla="val 14062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Pays :    </a:t>
            </a:r>
          </a:p>
          <a:p>
            <a:r>
              <a:rPr lang="fr-FR" sz="1200" b="1" dirty="0">
                <a:solidFill>
                  <a:srgbClr val="337389"/>
                </a:solidFill>
                <a:latin typeface="Open Sans"/>
                <a:ea typeface="Open Sans"/>
                <a:cs typeface="Open Sans"/>
              </a:rPr>
              <a:t>_________________________________________</a:t>
            </a:r>
            <a:endParaRPr lang="fr-FR" sz="1200" b="1" dirty="0">
              <a:solidFill>
                <a:srgbClr val="337389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algn="ctr">
              <a:lnSpc>
                <a:spcPct val="200000"/>
              </a:lnSpc>
            </a:pP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CA967C7F-C701-18AE-24B7-28A229EA8F40}"/>
              </a:ext>
            </a:extLst>
          </p:cNvPr>
          <p:cNvCxnSpPr>
            <a:cxnSpLocks/>
            <a:stCxn id="33" idx="2"/>
            <a:endCxn id="19" idx="0"/>
          </p:cNvCxnSpPr>
          <p:nvPr/>
        </p:nvCxnSpPr>
        <p:spPr>
          <a:xfrm>
            <a:off x="3173219" y="2829580"/>
            <a:ext cx="0" cy="40118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1D4E9BD1-CDF9-B47E-39E7-681D79167055}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>
            <a:off x="3173219" y="4216780"/>
            <a:ext cx="0" cy="395059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DD8BEED1-50A7-AB11-6E70-798BAA0C3726}"/>
              </a:ext>
            </a:extLst>
          </p:cNvPr>
          <p:cNvCxnSpPr>
            <a:cxnSpLocks/>
            <a:stCxn id="20" idx="2"/>
            <a:endCxn id="31" idx="0"/>
          </p:cNvCxnSpPr>
          <p:nvPr/>
        </p:nvCxnSpPr>
        <p:spPr>
          <a:xfrm>
            <a:off x="3173219" y="5597851"/>
            <a:ext cx="0" cy="485447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EB22C999-F4E0-E383-2912-2043A6B1D5B5}"/>
              </a:ext>
            </a:extLst>
          </p:cNvPr>
          <p:cNvCxnSpPr>
            <a:cxnSpLocks/>
            <a:stCxn id="31" idx="2"/>
            <a:endCxn id="39" idx="0"/>
          </p:cNvCxnSpPr>
          <p:nvPr/>
        </p:nvCxnSpPr>
        <p:spPr>
          <a:xfrm>
            <a:off x="3173219" y="7069310"/>
            <a:ext cx="0" cy="509136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avec flèche 62">
            <a:extLst>
              <a:ext uri="{FF2B5EF4-FFF2-40B4-BE49-F238E27FC236}">
                <a16:creationId xmlns:a16="http://schemas.microsoft.com/office/drawing/2014/main" id="{E0314F2B-AA92-DA01-4FE8-F64E797427DE}"/>
              </a:ext>
            </a:extLst>
          </p:cNvPr>
          <p:cNvCxnSpPr>
            <a:cxnSpLocks/>
            <a:stCxn id="39" idx="2"/>
          </p:cNvCxnSpPr>
          <p:nvPr/>
        </p:nvCxnSpPr>
        <p:spPr>
          <a:xfrm>
            <a:off x="3173219" y="8564458"/>
            <a:ext cx="0" cy="40738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7" name="Rectangle : coins arrondis 76">
            <a:extLst>
              <a:ext uri="{FF2B5EF4-FFF2-40B4-BE49-F238E27FC236}">
                <a16:creationId xmlns:a16="http://schemas.microsoft.com/office/drawing/2014/main" id="{552DEBC1-97A5-51C4-740A-0E44212DF02E}"/>
              </a:ext>
            </a:extLst>
          </p:cNvPr>
          <p:cNvSpPr/>
          <p:nvPr/>
        </p:nvSpPr>
        <p:spPr>
          <a:xfrm>
            <a:off x="319924" y="6351626"/>
            <a:ext cx="1041279" cy="497017"/>
          </a:xfrm>
          <a:prstGeom prst="roundRect">
            <a:avLst/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</a:rPr>
              <a:t>AFRIQUE DU NORD</a:t>
            </a:r>
          </a:p>
        </p:txBody>
      </p:sp>
      <p:sp>
        <p:nvSpPr>
          <p:cNvPr id="78" name="Rectangle : coins arrondis 77">
            <a:extLst>
              <a:ext uri="{FF2B5EF4-FFF2-40B4-BE49-F238E27FC236}">
                <a16:creationId xmlns:a16="http://schemas.microsoft.com/office/drawing/2014/main" id="{6EABAA92-48E1-8178-3D76-4F531478E785}"/>
              </a:ext>
            </a:extLst>
          </p:cNvPr>
          <p:cNvSpPr/>
          <p:nvPr/>
        </p:nvSpPr>
        <p:spPr>
          <a:xfrm>
            <a:off x="319924" y="7684127"/>
            <a:ext cx="1041279" cy="701328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</a:rPr>
              <a:t>ASIE ou AFRIQUE DU NORD</a:t>
            </a:r>
          </a:p>
        </p:txBody>
      </p:sp>
      <p:sp>
        <p:nvSpPr>
          <p:cNvPr id="79" name="Rectangle : coins arrondis 78">
            <a:extLst>
              <a:ext uri="{FF2B5EF4-FFF2-40B4-BE49-F238E27FC236}">
                <a16:creationId xmlns:a16="http://schemas.microsoft.com/office/drawing/2014/main" id="{9EA1480C-68D1-53C6-49CA-E31552F5ED95}"/>
              </a:ext>
            </a:extLst>
          </p:cNvPr>
          <p:cNvSpPr/>
          <p:nvPr/>
        </p:nvSpPr>
        <p:spPr>
          <a:xfrm>
            <a:off x="319924" y="9300484"/>
            <a:ext cx="1041279" cy="292705"/>
          </a:xfrm>
          <a:prstGeom prst="roundRect">
            <a:avLst>
              <a:gd name="adj" fmla="val 25593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</a:rPr>
              <a:t>EUROPE</a:t>
            </a:r>
          </a:p>
        </p:txBody>
      </p:sp>
      <p:cxnSp>
        <p:nvCxnSpPr>
          <p:cNvPr id="89" name="Connecteur droit avec flèche 88">
            <a:extLst>
              <a:ext uri="{FF2B5EF4-FFF2-40B4-BE49-F238E27FC236}">
                <a16:creationId xmlns:a16="http://schemas.microsoft.com/office/drawing/2014/main" id="{CEDA20A4-DC07-0B1A-B6EE-04708A5B3C38}"/>
              </a:ext>
            </a:extLst>
          </p:cNvPr>
          <p:cNvCxnSpPr>
            <a:cxnSpLocks/>
          </p:cNvCxnSpPr>
          <p:nvPr/>
        </p:nvCxnSpPr>
        <p:spPr>
          <a:xfrm flipH="1">
            <a:off x="4685211" y="5828648"/>
            <a:ext cx="515627" cy="686128"/>
          </a:xfrm>
          <a:prstGeom prst="straightConnector1">
            <a:avLst/>
          </a:prstGeom>
          <a:ln w="31750">
            <a:solidFill>
              <a:srgbClr val="929292"/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 droit avec flèche 92">
            <a:extLst>
              <a:ext uri="{FF2B5EF4-FFF2-40B4-BE49-F238E27FC236}">
                <a16:creationId xmlns:a16="http://schemas.microsoft.com/office/drawing/2014/main" id="{9D241D43-57DA-144D-607B-106349CAA2C1}"/>
              </a:ext>
            </a:extLst>
          </p:cNvPr>
          <p:cNvCxnSpPr>
            <a:cxnSpLocks/>
          </p:cNvCxnSpPr>
          <p:nvPr/>
        </p:nvCxnSpPr>
        <p:spPr>
          <a:xfrm flipH="1">
            <a:off x="4720120" y="6523485"/>
            <a:ext cx="463225" cy="0"/>
          </a:xfrm>
          <a:prstGeom prst="straightConnector1">
            <a:avLst/>
          </a:prstGeom>
          <a:ln w="31750">
            <a:solidFill>
              <a:srgbClr val="929292"/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Connecteur droit avec flèche 94">
            <a:extLst>
              <a:ext uri="{FF2B5EF4-FFF2-40B4-BE49-F238E27FC236}">
                <a16:creationId xmlns:a16="http://schemas.microsoft.com/office/drawing/2014/main" id="{58869CBF-7BA8-D078-6634-9C5547620458}"/>
              </a:ext>
            </a:extLst>
          </p:cNvPr>
          <p:cNvCxnSpPr>
            <a:cxnSpLocks/>
          </p:cNvCxnSpPr>
          <p:nvPr/>
        </p:nvCxnSpPr>
        <p:spPr>
          <a:xfrm flipH="1" flipV="1">
            <a:off x="4711410" y="6532967"/>
            <a:ext cx="489428" cy="1064919"/>
          </a:xfrm>
          <a:prstGeom prst="straightConnector1">
            <a:avLst/>
          </a:prstGeom>
          <a:ln w="31750">
            <a:solidFill>
              <a:srgbClr val="929292"/>
            </a:solidFill>
            <a:prstDash val="sysDash"/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1" name="Groupe 110">
            <a:extLst>
              <a:ext uri="{FF2B5EF4-FFF2-40B4-BE49-F238E27FC236}">
                <a16:creationId xmlns:a16="http://schemas.microsoft.com/office/drawing/2014/main" id="{43B66DFF-A954-CC5D-ABE3-250015127727}"/>
              </a:ext>
            </a:extLst>
          </p:cNvPr>
          <p:cNvGrpSpPr/>
          <p:nvPr/>
        </p:nvGrpSpPr>
        <p:grpSpPr>
          <a:xfrm>
            <a:off x="1773237" y="913262"/>
            <a:ext cx="4013200" cy="581799"/>
            <a:chOff x="2184400" y="915818"/>
            <a:chExt cx="4013200" cy="581799"/>
          </a:xfrm>
        </p:grpSpPr>
        <p:cxnSp>
          <p:nvCxnSpPr>
            <p:cNvPr id="102" name="Connecteur droit avec flèche 101">
              <a:extLst>
                <a:ext uri="{FF2B5EF4-FFF2-40B4-BE49-F238E27FC236}">
                  <a16:creationId xmlns:a16="http://schemas.microsoft.com/office/drawing/2014/main" id="{2286617D-2099-6AD7-45C8-C12E9258AC4B}"/>
                </a:ext>
              </a:extLst>
            </p:cNvPr>
            <p:cNvCxnSpPr>
              <a:cxnSpLocks/>
            </p:cNvCxnSpPr>
            <p:nvPr/>
          </p:nvCxnSpPr>
          <p:spPr>
            <a:xfrm>
              <a:off x="2184400" y="1064059"/>
              <a:ext cx="508000" cy="0"/>
            </a:xfrm>
            <a:prstGeom prst="straightConnector1">
              <a:avLst/>
            </a:prstGeom>
            <a:ln w="31750">
              <a:solidFill>
                <a:srgbClr val="929292"/>
              </a:solidFill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8" name="ZoneTexte 107">
              <a:extLst>
                <a:ext uri="{FF2B5EF4-FFF2-40B4-BE49-F238E27FC236}">
                  <a16:creationId xmlns:a16="http://schemas.microsoft.com/office/drawing/2014/main" id="{D8A8B221-CBF7-AC2F-9B2B-1AEF7AA60FA0}"/>
                </a:ext>
              </a:extLst>
            </p:cNvPr>
            <p:cNvSpPr txBox="1"/>
            <p:nvPr/>
          </p:nvSpPr>
          <p:spPr>
            <a:xfrm>
              <a:off x="2692400" y="915818"/>
              <a:ext cx="170180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fr-FR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itchFamily="2" charset="0"/>
                  <a:ea typeface="Open Sans" pitchFamily="2" charset="0"/>
                  <a:cs typeface="Open Sans" pitchFamily="2" charset="0"/>
                </a:rPr>
                <a:t>Parcours du jean</a:t>
              </a:r>
              <a:endParaRPr lang="fr-FR" dirty="0"/>
            </a:p>
          </p:txBody>
        </p:sp>
        <p:cxnSp>
          <p:nvCxnSpPr>
            <p:cNvPr id="109" name="Connecteur droit avec flèche 108">
              <a:extLst>
                <a:ext uri="{FF2B5EF4-FFF2-40B4-BE49-F238E27FC236}">
                  <a16:creationId xmlns:a16="http://schemas.microsoft.com/office/drawing/2014/main" id="{E038C75A-0C2E-085B-E3E2-E71C877621AE}"/>
                </a:ext>
              </a:extLst>
            </p:cNvPr>
            <p:cNvCxnSpPr>
              <a:cxnSpLocks/>
            </p:cNvCxnSpPr>
            <p:nvPr/>
          </p:nvCxnSpPr>
          <p:spPr>
            <a:xfrm>
              <a:off x="2184400" y="1368859"/>
              <a:ext cx="508000" cy="0"/>
            </a:xfrm>
            <a:prstGeom prst="straightConnector1">
              <a:avLst/>
            </a:prstGeom>
            <a:ln w="31750">
              <a:solidFill>
                <a:srgbClr val="929292"/>
              </a:solidFill>
              <a:prstDash val="sysDash"/>
              <a:tailEnd type="triangle" w="med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ZoneTexte 109">
              <a:extLst>
                <a:ext uri="{FF2B5EF4-FFF2-40B4-BE49-F238E27FC236}">
                  <a16:creationId xmlns:a16="http://schemas.microsoft.com/office/drawing/2014/main" id="{69AFD3D9-061D-7686-E3C3-F3DE89FE58BF}"/>
                </a:ext>
              </a:extLst>
            </p:cNvPr>
            <p:cNvSpPr txBox="1"/>
            <p:nvPr/>
          </p:nvSpPr>
          <p:spPr>
            <a:xfrm>
              <a:off x="2692400" y="1220618"/>
              <a:ext cx="3505200" cy="27699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fr-FR" sz="1200" dirty="0">
                  <a:solidFill>
                    <a:prstClr val="black"/>
                  </a:solidFill>
                  <a:latin typeface="Open Sans" pitchFamily="2" charset="0"/>
                  <a:ea typeface="Open Sans" pitchFamily="2" charset="0"/>
                  <a:cs typeface="Open Sans" pitchFamily="2" charset="0"/>
                </a:rPr>
                <a:t>Parcours des pièces de finition du jean</a:t>
              </a:r>
              <a:endParaRPr lang="fr-FR" dirty="0"/>
            </a:p>
          </p:txBody>
        </p:sp>
      </p:grp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9F7AEF02-6F7E-ED8E-0078-165A6850AB98}"/>
              </a:ext>
            </a:extLst>
          </p:cNvPr>
          <p:cNvSpPr/>
          <p:nvPr/>
        </p:nvSpPr>
        <p:spPr>
          <a:xfrm>
            <a:off x="1732891" y="3230768"/>
            <a:ext cx="2880656" cy="986012"/>
          </a:xfrm>
          <a:prstGeom prst="roundRect">
            <a:avLst>
              <a:gd name="adj" fmla="val 14062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Pays :    </a:t>
            </a:r>
          </a:p>
          <a:p>
            <a:pPr algn="ctr"/>
            <a:r>
              <a:rPr lang="fr-FR" sz="1200" b="1" dirty="0">
                <a:solidFill>
                  <a:srgbClr val="337389"/>
                </a:solidFill>
                <a:latin typeface="Open Sans"/>
                <a:ea typeface="Open Sans"/>
                <a:cs typeface="Open Sans"/>
              </a:rPr>
              <a:t>_________________________________________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Filage et tissage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7909ADE0-3538-9B60-5968-2A527AB6AABD}"/>
              </a:ext>
            </a:extLst>
          </p:cNvPr>
          <p:cNvSpPr/>
          <p:nvPr/>
        </p:nvSpPr>
        <p:spPr>
          <a:xfrm>
            <a:off x="1732891" y="4611839"/>
            <a:ext cx="2880656" cy="986012"/>
          </a:xfrm>
          <a:prstGeom prst="roundRect">
            <a:avLst>
              <a:gd name="adj" fmla="val 14062"/>
            </a:avLst>
          </a:prstGeom>
          <a:solidFill>
            <a:schemeClr val="bg1"/>
          </a:solidFill>
          <a:ln w="31750"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Pays :    </a:t>
            </a:r>
          </a:p>
          <a:p>
            <a:r>
              <a:rPr lang="fr-FR" sz="1200" b="1" dirty="0">
                <a:solidFill>
                  <a:srgbClr val="337389"/>
                </a:solidFill>
                <a:latin typeface="Open Sans"/>
                <a:ea typeface="Open Sans"/>
                <a:cs typeface="Open Sans"/>
              </a:rPr>
              <a:t>_________________________________________</a:t>
            </a:r>
          </a:p>
          <a:p>
            <a:r>
              <a:rPr lang="fr-FR" sz="1200" b="1">
                <a:solidFill>
                  <a:srgbClr val="337389"/>
                </a:solidFill>
                <a:latin typeface="Open Sans"/>
                <a:ea typeface="Open Sans"/>
                <a:cs typeface="Open Sans"/>
              </a:rPr>
              <a:t>                                                               </a:t>
            </a:r>
          </a:p>
        </p:txBody>
      </p: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15A25989-5E03-4960-EC45-C7C2DD9CEE21}"/>
              </a:ext>
            </a:extLst>
          </p:cNvPr>
          <p:cNvSpPr/>
          <p:nvPr/>
        </p:nvSpPr>
        <p:spPr>
          <a:xfrm>
            <a:off x="1732891" y="6083298"/>
            <a:ext cx="2880656" cy="986012"/>
          </a:xfrm>
          <a:prstGeom prst="roundRect">
            <a:avLst>
              <a:gd name="adj" fmla="val 14062"/>
            </a:avLst>
          </a:prstGeom>
          <a:solidFill>
            <a:schemeClr val="bg1"/>
          </a:solidFill>
          <a:ln w="31750"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Pays :    </a:t>
            </a:r>
          </a:p>
          <a:p>
            <a:r>
              <a:rPr lang="fr-FR" sz="1200" b="1" dirty="0">
                <a:solidFill>
                  <a:srgbClr val="F7C175"/>
                </a:solidFill>
                <a:latin typeface="Open Sans"/>
                <a:ea typeface="Open Sans"/>
                <a:cs typeface="Open Sans"/>
              </a:rPr>
              <a:t>_________________________________________</a:t>
            </a:r>
            <a:endParaRPr lang="fr-FR" sz="1200" b="1" dirty="0">
              <a:solidFill>
                <a:srgbClr val="F7C175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algn="ctr">
              <a:lnSpc>
                <a:spcPct val="20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Assemblage du jean</a:t>
            </a:r>
          </a:p>
        </p:txBody>
      </p:sp>
      <p:sp>
        <p:nvSpPr>
          <p:cNvPr id="39" name="Rectangle : coins arrondis 38">
            <a:extLst>
              <a:ext uri="{FF2B5EF4-FFF2-40B4-BE49-F238E27FC236}">
                <a16:creationId xmlns:a16="http://schemas.microsoft.com/office/drawing/2014/main" id="{49D28D23-FED4-4ACC-2868-EB16E1955BF7}"/>
              </a:ext>
            </a:extLst>
          </p:cNvPr>
          <p:cNvSpPr/>
          <p:nvPr/>
        </p:nvSpPr>
        <p:spPr>
          <a:xfrm>
            <a:off x="1732891" y="7578446"/>
            <a:ext cx="2880656" cy="986012"/>
          </a:xfrm>
          <a:prstGeom prst="roundRect">
            <a:avLst>
              <a:gd name="adj" fmla="val 14062"/>
            </a:avLst>
          </a:prstGeom>
          <a:solidFill>
            <a:schemeClr val="bg1"/>
          </a:solidFill>
          <a:ln w="31750"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Pays :     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Bangladesh ou Égypte</a:t>
            </a:r>
            <a:endParaRPr lang="fr-FR" sz="1200" b="1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rgbClr val="59B998"/>
                </a:solidFill>
                <a:latin typeface="Open Sans"/>
                <a:ea typeface="Open Sans"/>
                <a:cs typeface="Open Sans"/>
              </a:rPr>
              <a:t>_________________________________________</a:t>
            </a:r>
          </a:p>
          <a:p>
            <a:r>
              <a:rPr lang="fr-FR" sz="1200" b="1" dirty="0">
                <a:solidFill>
                  <a:srgbClr val="59B998"/>
                </a:solidFill>
                <a:latin typeface="Open Sans"/>
                <a:ea typeface="Open Sans"/>
                <a:cs typeface="Open Sans"/>
              </a:rPr>
              <a:t>                                                                </a:t>
            </a:r>
            <a:endParaRPr lang="fr-FR" sz="1200" b="1" dirty="0">
              <a:solidFill>
                <a:srgbClr val="59B998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4" name="Rectangle : coins arrondis 43">
            <a:extLst>
              <a:ext uri="{FF2B5EF4-FFF2-40B4-BE49-F238E27FC236}">
                <a16:creationId xmlns:a16="http://schemas.microsoft.com/office/drawing/2014/main" id="{64F62D11-BFE0-7D39-CBEC-828E1B29C1B9}"/>
              </a:ext>
            </a:extLst>
          </p:cNvPr>
          <p:cNvSpPr/>
          <p:nvPr/>
        </p:nvSpPr>
        <p:spPr>
          <a:xfrm>
            <a:off x="1732891" y="8969925"/>
            <a:ext cx="2880656" cy="986012"/>
          </a:xfrm>
          <a:prstGeom prst="roundRect">
            <a:avLst>
              <a:gd name="adj" fmla="val 14062"/>
            </a:avLst>
          </a:prstGeom>
          <a:solidFill>
            <a:schemeClr val="bg1"/>
          </a:solidFill>
          <a:ln w="31750"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Pays :    </a:t>
            </a:r>
          </a:p>
          <a:p>
            <a:r>
              <a:rPr lang="fr-FR" sz="1200" b="1" dirty="0">
                <a:solidFill>
                  <a:srgbClr val="E46868"/>
                </a:solidFill>
                <a:latin typeface="Open Sans"/>
                <a:ea typeface="Open Sans"/>
                <a:cs typeface="Open Sans"/>
              </a:rPr>
              <a:t>_________________________________________</a:t>
            </a:r>
            <a:endParaRPr lang="fr-FR" sz="1200" b="1" dirty="0">
              <a:solidFill>
                <a:srgbClr val="E46868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r>
              <a:rPr lang="fr-FR" sz="1200" b="1" dirty="0">
                <a:solidFill>
                  <a:srgbClr val="E46868"/>
                </a:solidFill>
                <a:latin typeface="Open Sans"/>
                <a:ea typeface="Open Sans"/>
                <a:cs typeface="Open Sans"/>
              </a:rPr>
              <a:t>                                                                </a:t>
            </a:r>
          </a:p>
          <a:p>
            <a:pPr algn="ctr">
              <a:lnSpc>
                <a:spcPct val="200000"/>
              </a:lnSpc>
            </a:pPr>
            <a:endParaRPr lang="fr-FR" sz="1200" dirty="0">
              <a:solidFill>
                <a:schemeClr val="tx1"/>
              </a:solidFill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47" name="Rectangle : coins arrondis 46">
            <a:extLst>
              <a:ext uri="{FF2B5EF4-FFF2-40B4-BE49-F238E27FC236}">
                <a16:creationId xmlns:a16="http://schemas.microsoft.com/office/drawing/2014/main" id="{F88B4B27-3F7A-2D9B-228F-54A4829CEA5C}"/>
              </a:ext>
            </a:extLst>
          </p:cNvPr>
          <p:cNvSpPr/>
          <p:nvPr/>
        </p:nvSpPr>
        <p:spPr>
          <a:xfrm>
            <a:off x="5181769" y="4611839"/>
            <a:ext cx="2105466" cy="1244898"/>
          </a:xfrm>
          <a:prstGeom prst="roundRect">
            <a:avLst>
              <a:gd name="adj" fmla="val 14062"/>
            </a:avLst>
          </a:prstGeom>
          <a:solidFill>
            <a:schemeClr val="bg1"/>
          </a:solidFill>
          <a:ln w="31750"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Continent :</a:t>
            </a: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Pays :    </a:t>
            </a:r>
          </a:p>
          <a:p>
            <a:r>
              <a:rPr lang="fr-FR" sz="1200" b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</a:t>
            </a:r>
          </a:p>
          <a:p>
            <a:pPr algn="ctr">
              <a:lnSpc>
                <a:spcPct val="20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Rivets</a:t>
            </a:r>
          </a:p>
        </p:txBody>
      </p:sp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8C1D7D73-BA47-9DCA-ECF0-F181CF72877E}"/>
              </a:ext>
            </a:extLst>
          </p:cNvPr>
          <p:cNvSpPr/>
          <p:nvPr/>
        </p:nvSpPr>
        <p:spPr>
          <a:xfrm>
            <a:off x="5181769" y="6023196"/>
            <a:ext cx="2105466" cy="1244898"/>
          </a:xfrm>
          <a:prstGeom prst="roundRect">
            <a:avLst>
              <a:gd name="adj" fmla="val 14062"/>
            </a:avLst>
          </a:prstGeom>
          <a:solidFill>
            <a:schemeClr val="bg1"/>
          </a:solidFill>
          <a:ln w="31750"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Continent :</a:t>
            </a: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Pays :    </a:t>
            </a:r>
          </a:p>
          <a:p>
            <a:r>
              <a:rPr lang="fr-FR" sz="1200" b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</a:t>
            </a:r>
          </a:p>
          <a:p>
            <a:pPr algn="ctr">
              <a:lnSpc>
                <a:spcPct val="20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Fermetures éclair</a:t>
            </a:r>
          </a:p>
        </p:txBody>
      </p:sp>
      <p:sp>
        <p:nvSpPr>
          <p:cNvPr id="54" name="Rectangle : coins arrondis 53">
            <a:extLst>
              <a:ext uri="{FF2B5EF4-FFF2-40B4-BE49-F238E27FC236}">
                <a16:creationId xmlns:a16="http://schemas.microsoft.com/office/drawing/2014/main" id="{F03E4BF4-B859-A103-18E5-8F634996AC32}"/>
              </a:ext>
            </a:extLst>
          </p:cNvPr>
          <p:cNvSpPr/>
          <p:nvPr/>
        </p:nvSpPr>
        <p:spPr>
          <a:xfrm>
            <a:off x="5181769" y="7434552"/>
            <a:ext cx="2105466" cy="1244898"/>
          </a:xfrm>
          <a:prstGeom prst="roundRect">
            <a:avLst>
              <a:gd name="adj" fmla="val 14062"/>
            </a:avLst>
          </a:prstGeom>
          <a:solidFill>
            <a:schemeClr val="bg1"/>
          </a:solidFill>
          <a:ln w="31750">
            <a:solidFill>
              <a:srgbClr val="92929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t" anchorCtr="0">
            <a:noAutofit/>
          </a:bodyPr>
          <a:lstStyle/>
          <a:p>
            <a:pPr>
              <a:lnSpc>
                <a:spcPct val="150000"/>
              </a:lnSpc>
            </a:pPr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Continent :</a:t>
            </a:r>
          </a:p>
          <a:p>
            <a:r>
              <a:rPr lang="fr-FR" sz="1200" b="1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Pays :    </a:t>
            </a:r>
          </a:p>
          <a:p>
            <a:r>
              <a:rPr lang="fr-FR" sz="1200" b="1" dirty="0">
                <a:solidFill>
                  <a:srgbClr val="929292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____________________________</a:t>
            </a:r>
          </a:p>
          <a:p>
            <a:pPr algn="ctr">
              <a:lnSpc>
                <a:spcPct val="200000"/>
              </a:lnSpc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  <a:ea typeface="Open Sans" pitchFamily="2" charset="0"/>
                <a:cs typeface="Open Sans" pitchFamily="2" charset="0"/>
              </a:rPr>
              <a:t>Boutons</a:t>
            </a:r>
          </a:p>
        </p:txBody>
      </p:sp>
    </p:spTree>
    <p:extLst>
      <p:ext uri="{BB962C8B-B14F-4D97-AF65-F5344CB8AC3E}">
        <p14:creationId xmlns:p14="http://schemas.microsoft.com/office/powerpoint/2010/main" val="415353103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</TotalTime>
  <Words>70</Words>
  <Application>Microsoft Office PowerPoint</Application>
  <PresentationFormat>Personnalisé</PresentationFormat>
  <Paragraphs>33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Samuel Biney</cp:lastModifiedBy>
  <cp:revision>32</cp:revision>
  <dcterms:created xsi:type="dcterms:W3CDTF">2024-05-15T14:38:44Z</dcterms:created>
  <dcterms:modified xsi:type="dcterms:W3CDTF">2025-04-02T12:21:22Z</dcterms:modified>
</cp:coreProperties>
</file>